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tiff" ContentType="image/tiff"/>
  <Default Extension="gif" ContentType="image/gif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87" r:id="rId2"/>
    <p:sldId id="258" r:id="rId3"/>
    <p:sldId id="259" r:id="rId4"/>
    <p:sldId id="274" r:id="rId5"/>
    <p:sldId id="275" r:id="rId6"/>
    <p:sldId id="264" r:id="rId7"/>
    <p:sldId id="289" r:id="rId8"/>
    <p:sldId id="269" r:id="rId9"/>
    <p:sldId id="267" r:id="rId10"/>
    <p:sldId id="272" r:id="rId11"/>
    <p:sldId id="276" r:id="rId12"/>
    <p:sldId id="262" r:id="rId13"/>
    <p:sldId id="281" r:id="rId14"/>
    <p:sldId id="283" r:id="rId15"/>
    <p:sldId id="284" r:id="rId16"/>
    <p:sldId id="286" r:id="rId17"/>
    <p:sldId id="296" r:id="rId18"/>
    <p:sldId id="300" r:id="rId19"/>
    <p:sldId id="301" r:id="rId20"/>
    <p:sldId id="302" r:id="rId21"/>
    <p:sldId id="304" r:id="rId22"/>
    <p:sldId id="306" r:id="rId23"/>
    <p:sldId id="322" r:id="rId24"/>
    <p:sldId id="318" r:id="rId25"/>
    <p:sldId id="338" r:id="rId26"/>
    <p:sldId id="317" r:id="rId27"/>
    <p:sldId id="323" r:id="rId28"/>
    <p:sldId id="320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331" r:id="rId37"/>
    <p:sldId id="332" r:id="rId38"/>
    <p:sldId id="333" r:id="rId39"/>
    <p:sldId id="334" r:id="rId40"/>
    <p:sldId id="319" r:id="rId41"/>
    <p:sldId id="335" r:id="rId42"/>
    <p:sldId id="336" r:id="rId43"/>
    <p:sldId id="337" r:id="rId44"/>
    <p:sldId id="321" r:id="rId45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6000" kern="1200">
        <a:solidFill>
          <a:schemeClr val="tx1"/>
        </a:solidFill>
        <a:latin typeface="Impact" panose="020B080603090205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6000" kern="1200">
        <a:solidFill>
          <a:schemeClr val="tx1"/>
        </a:solidFill>
        <a:latin typeface="Impact" panose="020B080603090205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6000" kern="1200">
        <a:solidFill>
          <a:schemeClr val="tx1"/>
        </a:solidFill>
        <a:latin typeface="Impact" panose="020B080603090205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6000" kern="1200">
        <a:solidFill>
          <a:schemeClr val="tx1"/>
        </a:solidFill>
        <a:latin typeface="Impact" panose="020B080603090205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6000" kern="1200">
        <a:solidFill>
          <a:schemeClr val="tx1"/>
        </a:solidFill>
        <a:latin typeface="Impact" panose="020B080603090205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6000" kern="1200">
        <a:solidFill>
          <a:schemeClr val="tx1"/>
        </a:solidFill>
        <a:latin typeface="Impact" panose="020B080603090205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6000" kern="1200">
        <a:solidFill>
          <a:schemeClr val="tx1"/>
        </a:solidFill>
        <a:latin typeface="Impact" panose="020B080603090205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6000" kern="1200">
        <a:solidFill>
          <a:schemeClr val="tx1"/>
        </a:solidFill>
        <a:latin typeface="Impact" panose="020B080603090205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6000" kern="1200">
        <a:solidFill>
          <a:schemeClr val="tx1"/>
        </a:solidFill>
        <a:latin typeface="Impact" panose="020B080603090205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1050"/>
    <a:srgbClr val="FFCCCC"/>
    <a:srgbClr val="0000FF"/>
    <a:srgbClr val="C0C0C0"/>
    <a:srgbClr val="292929"/>
    <a:srgbClr val="E61914"/>
    <a:srgbClr val="51BDA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57" autoAdjust="0"/>
    <p:restoredTop sz="94714" autoAdjust="0"/>
  </p:normalViewPr>
  <p:slideViewPr>
    <p:cSldViewPr>
      <p:cViewPr varScale="1">
        <p:scale>
          <a:sx n="61" d="100"/>
          <a:sy n="61" d="100"/>
        </p:scale>
        <p:origin x="66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738"/>
    </p:cViewPr>
  </p:sorterViewPr>
  <p:notesViewPr>
    <p:cSldViewPr>
      <p:cViewPr varScale="1">
        <p:scale>
          <a:sx n="101" d="100"/>
          <a:sy n="101" d="100"/>
        </p:scale>
        <p:origin x="-2910" y="-108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76364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40" tIns="47320" rIns="94640" bIns="473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295" y="2"/>
            <a:ext cx="3076364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40" tIns="47320" rIns="94640" bIns="473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EEDD1E-8EC3-49C9-AE9E-647893373AED}" type="datetimeFigureOut">
              <a:rPr lang="en-AU" altLang="en-US"/>
              <a:pPr>
                <a:defRPr/>
              </a:pPr>
              <a:t>26/02/2016</a:t>
            </a:fld>
            <a:endParaRPr lang="en-AU" alt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1108"/>
            <a:ext cx="3076364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40" tIns="47320" rIns="94640" bIns="473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295" y="9721108"/>
            <a:ext cx="3076364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40" tIns="47320" rIns="94640" bIns="473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140742-E00A-4FD3-B209-8C1232B64CA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812938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76364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40" tIns="47320" rIns="94640" bIns="473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5" y="2"/>
            <a:ext cx="3076364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40" tIns="47320" rIns="94640" bIns="473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11619E-9ECB-4C92-A5AD-9A0401CD8163}" type="datetimeFigureOut">
              <a:rPr lang="en-AU" altLang="en-US"/>
              <a:pPr>
                <a:defRPr/>
              </a:pPr>
              <a:t>26/02/2016</a:t>
            </a:fld>
            <a:endParaRPr lang="en-AU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80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1" y="4861442"/>
            <a:ext cx="5679440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40" tIns="47320" rIns="94640" bIns="47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noProof="0" smtClean="0"/>
              <a:t>Click to edit Master text styles</a:t>
            </a:r>
          </a:p>
          <a:p>
            <a:pPr lvl="1"/>
            <a:r>
              <a:rPr lang="en-AU" altLang="en-US" noProof="0" smtClean="0"/>
              <a:t>Second level</a:t>
            </a:r>
          </a:p>
          <a:p>
            <a:pPr lvl="2"/>
            <a:r>
              <a:rPr lang="en-AU" altLang="en-US" noProof="0" smtClean="0"/>
              <a:t>Third level</a:t>
            </a:r>
          </a:p>
          <a:p>
            <a:pPr lvl="3"/>
            <a:r>
              <a:rPr lang="en-AU" altLang="en-US" noProof="0" smtClean="0"/>
              <a:t>Fourth level</a:t>
            </a:r>
          </a:p>
          <a:p>
            <a:pPr lvl="4"/>
            <a:r>
              <a:rPr lang="en-AU" altLang="en-US" noProof="0" smtClean="0"/>
              <a:t>Fifth level</a:t>
            </a:r>
          </a:p>
        </p:txBody>
      </p:sp>
      <p:sp>
        <p:nvSpPr>
          <p:cNvPr id="880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108"/>
            <a:ext cx="3076364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40" tIns="47320" rIns="94640" bIns="473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880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5" y="9721108"/>
            <a:ext cx="3076364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40" tIns="47320" rIns="94640" bIns="473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431960-9900-42C5-919F-972650160C5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057400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AU" altLang="en-US" smtClean="0"/>
          </a:p>
        </p:txBody>
      </p:sp>
    </p:spTree>
    <p:extLst>
      <p:ext uri="{BB962C8B-B14F-4D97-AF65-F5344CB8AC3E}">
        <p14:creationId xmlns:p14="http://schemas.microsoft.com/office/powerpoint/2010/main" val="3708537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7D3CE-CD3B-4DE1-B4FB-F32CF5390B53}" type="datetimeFigureOut">
              <a:rPr lang="en-US"/>
              <a:pPr>
                <a:defRPr/>
              </a:pPr>
              <a:t>2/26/2016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0D3EE-DD1D-4CFE-B45B-7DFF502AC42D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1933862336"/>
      </p:ext>
    </p:extLst>
  </p:cSld>
  <p:clrMapOvr>
    <a:masterClrMapping/>
  </p:clrMapOvr>
  <p:transition spd="slow" advClick="0" advTm="3000">
    <p:split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1B3CE-1868-4598-94C1-EF29B206AC14}" type="datetimeFigureOut">
              <a:rPr lang="en-US"/>
              <a:pPr>
                <a:defRPr/>
              </a:pPr>
              <a:t>2/26/2016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2DB9F-F442-4381-B81A-C9C5AC3D4170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2794612796"/>
      </p:ext>
    </p:extLst>
  </p:cSld>
  <p:clrMapOvr>
    <a:masterClrMapping/>
  </p:clrMapOvr>
  <p:transition spd="slow" advClick="0" advTm="3000">
    <p:split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4A64D-EFDD-4C00-857C-1ED80D973D91}" type="datetimeFigureOut">
              <a:rPr lang="en-US"/>
              <a:pPr>
                <a:defRPr/>
              </a:pPr>
              <a:t>2/26/2016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8ACAC-FBA4-40E5-BF71-D170A8321234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3631447579"/>
      </p:ext>
    </p:extLst>
  </p:cSld>
  <p:clrMapOvr>
    <a:masterClrMapping/>
  </p:clrMapOvr>
  <p:transition spd="slow" advClick="0" advTm="3000">
    <p:split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EB632-9C94-4DCC-A790-F447C4E75C4E}" type="datetimeFigureOut">
              <a:rPr lang="en-US"/>
              <a:pPr>
                <a:defRPr/>
              </a:pPr>
              <a:t>2/26/2016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FA610-1B76-48FA-8889-4021DB89F5C0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4099296798"/>
      </p:ext>
    </p:extLst>
  </p:cSld>
  <p:clrMapOvr>
    <a:masterClrMapping/>
  </p:clrMapOvr>
  <p:transition spd="slow" advClick="0" advTm="3000">
    <p:split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52E30-D59C-4C87-A691-027E1B77FE20}" type="datetimeFigureOut">
              <a:rPr lang="en-US"/>
              <a:pPr>
                <a:defRPr/>
              </a:pPr>
              <a:t>2/26/2016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B8C6F-328B-49D0-91DD-AE0834510CC5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320449760"/>
      </p:ext>
    </p:extLst>
  </p:cSld>
  <p:clrMapOvr>
    <a:masterClrMapping/>
  </p:clrMapOvr>
  <p:transition spd="slow" advClick="0" advTm="3000">
    <p:split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DBD21-B6E1-4E77-8A3C-1B7CC95341E6}" type="datetimeFigureOut">
              <a:rPr lang="en-US"/>
              <a:pPr>
                <a:defRPr/>
              </a:pPr>
              <a:t>2/26/2016</a:t>
            </a:fld>
            <a:endParaRPr lang="en-N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5509A-0E0B-44A6-9CD7-878E1D3B8A2A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2746974876"/>
      </p:ext>
    </p:extLst>
  </p:cSld>
  <p:clrMapOvr>
    <a:masterClrMapping/>
  </p:clrMapOvr>
  <p:transition spd="slow" advClick="0" advTm="3000">
    <p:split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32030-115E-411B-B6A6-22F6E6690DF1}" type="datetimeFigureOut">
              <a:rPr lang="en-US"/>
              <a:pPr>
                <a:defRPr/>
              </a:pPr>
              <a:t>2/26/2016</a:t>
            </a:fld>
            <a:endParaRPr lang="en-N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65EB1-DA6E-4AA5-A248-3A284F2919A3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1350819851"/>
      </p:ext>
    </p:extLst>
  </p:cSld>
  <p:clrMapOvr>
    <a:masterClrMapping/>
  </p:clrMapOvr>
  <p:transition spd="slow" advClick="0" advTm="3000">
    <p:split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2D42D-E92C-4B28-9E05-CB1C664AC605}" type="datetimeFigureOut">
              <a:rPr lang="en-US"/>
              <a:pPr>
                <a:defRPr/>
              </a:pPr>
              <a:t>2/26/2016</a:t>
            </a:fld>
            <a:endParaRPr lang="en-N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3D284-D71D-45FD-8492-BD5563AF19A4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2641489196"/>
      </p:ext>
    </p:extLst>
  </p:cSld>
  <p:clrMapOvr>
    <a:masterClrMapping/>
  </p:clrMapOvr>
  <p:transition spd="slow" advClick="0" advTm="3000">
    <p:split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59DD3-9A7C-4EC3-9C14-3D234E083F07}" type="datetimeFigureOut">
              <a:rPr lang="en-US"/>
              <a:pPr>
                <a:defRPr/>
              </a:pPr>
              <a:t>2/26/2016</a:t>
            </a:fld>
            <a:endParaRPr lang="en-N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A6580-724D-4062-B8BD-E3C022BC05C5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2364840254"/>
      </p:ext>
    </p:extLst>
  </p:cSld>
  <p:clrMapOvr>
    <a:masterClrMapping/>
  </p:clrMapOvr>
  <p:transition spd="slow" advClick="0" advTm="3000">
    <p:split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3F563-9B09-464A-AA1A-05C8837C2DEE}" type="datetimeFigureOut">
              <a:rPr lang="en-US"/>
              <a:pPr>
                <a:defRPr/>
              </a:pPr>
              <a:t>2/26/2016</a:t>
            </a:fld>
            <a:endParaRPr lang="en-N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6729D-5788-4E62-A797-E56E0A468721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1469017645"/>
      </p:ext>
    </p:extLst>
  </p:cSld>
  <p:clrMapOvr>
    <a:masterClrMapping/>
  </p:clrMapOvr>
  <p:transition spd="slow" advClick="0" advTm="3000">
    <p:split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NZ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C8834-4A46-4670-8B92-4E2E3C26FDC6}" type="datetimeFigureOut">
              <a:rPr lang="en-US"/>
              <a:pPr>
                <a:defRPr/>
              </a:pPr>
              <a:t>2/26/2016</a:t>
            </a:fld>
            <a:endParaRPr lang="en-N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5F56C-5938-444A-B167-FFE42DEAEB78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1602810800"/>
      </p:ext>
    </p:extLst>
  </p:cSld>
  <p:clrMapOvr>
    <a:masterClrMapping/>
  </p:clrMapOvr>
  <p:transition spd="slow" advClick="0" advTm="3000">
    <p:split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NZ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NZ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5A57A9-C86E-4A7F-85D9-0079CA761589}" type="datetimeFigureOut">
              <a:rPr lang="en-US"/>
              <a:pPr>
                <a:defRPr/>
              </a:pPr>
              <a:t>2/26/2016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C823636-1371-4F87-AF33-5D734686DB81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3000">
    <p:split dir="in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eridian_CMYK_L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0"/>
            <a:ext cx="5808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000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wensleys_avantiplus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90575"/>
            <a:ext cx="9150350" cy="528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1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Keyse Contracting pho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1588" y="0"/>
            <a:ext cx="1041558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-928726" y="4572008"/>
            <a:ext cx="7858180" cy="2285992"/>
          </a:xfrm>
          <a:prstGeom prst="rect">
            <a:avLst/>
          </a:prstGeom>
          <a:noFill/>
          <a:ln w="12700">
            <a:solidFill>
              <a:srgbClr val="92CDDC"/>
            </a:solidFill>
            <a:miter lim="800000"/>
            <a:headEnd/>
            <a:tailEnd/>
          </a:ln>
          <a:effectLst>
            <a:softEdge rad="635000"/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smtClean="0">
                <a:latin typeface="Calibri" panose="020F0502020204030204" pitchFamily="34" charset="0"/>
                <a:ea typeface="Arial Bold" panose="020B07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smtClean="0">
                <a:solidFill>
                  <a:srgbClr val="F2F2F2"/>
                </a:solidFill>
                <a:latin typeface="Calibri" panose="020F0502020204030204" pitchFamily="34" charset="0"/>
                <a:ea typeface="Arial Bold" panose="020B0704020202020204" pitchFamily="34" charset="0"/>
                <a:cs typeface="Times New Roman" panose="02020603050405020304" pitchFamily="18" charset="0"/>
              </a:rPr>
              <a:t>KEYSE CONTRACTING</a:t>
            </a:r>
            <a:endParaRPr lang="en-US" altLang="en-US" sz="800" b="1" smtClean="0">
              <a:solidFill>
                <a:srgbClr val="F2F2F2"/>
              </a:solidFill>
              <a:ea typeface="Arial Bold" panose="020B070402020202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2600" b="1" smtClean="0">
                <a:solidFill>
                  <a:srgbClr val="F2F2F2"/>
                </a:solidFill>
                <a:latin typeface="Calibri" panose="020F0502020204030204" pitchFamily="34" charset="0"/>
                <a:ea typeface="Arial Bold" panose="020B0704020202020204" pitchFamily="34" charset="0"/>
                <a:cs typeface="Times New Roman" panose="02020603050405020304" pitchFamily="18" charset="0"/>
              </a:rPr>
              <a:t>Agricultural Cultivation</a:t>
            </a:r>
            <a:endParaRPr lang="en-US" altLang="en-US" sz="800" b="1" smtClean="0">
              <a:solidFill>
                <a:srgbClr val="F2F2F2"/>
              </a:solidFill>
              <a:ea typeface="Arial Bold" panose="020B070402020202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2600" b="1" smtClean="0">
                <a:solidFill>
                  <a:srgbClr val="F2F2F2"/>
                </a:solidFill>
                <a:latin typeface="Calibri" panose="020F0502020204030204" pitchFamily="34" charset="0"/>
                <a:ea typeface="Arial Bold" panose="020B0704020202020204" pitchFamily="34" charset="0"/>
                <a:cs typeface="Times New Roman" panose="02020603050405020304" pitchFamily="18" charset="0"/>
              </a:rPr>
              <a:t>Ph: 03 2486465 or 027 2051988</a:t>
            </a:r>
            <a:endParaRPr lang="en-US" altLang="en-US" sz="800" b="1" smtClean="0">
              <a:solidFill>
                <a:srgbClr val="F2F2F2"/>
              </a:solidFill>
              <a:ea typeface="Arial Bold" panose="020B070402020202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2600" smtClean="0">
                <a:latin typeface="Calibri" panose="020F0502020204030204" pitchFamily="34" charset="0"/>
                <a:ea typeface="Arial Bold" panose="020B0704020202020204" pitchFamily="34" charset="0"/>
                <a:cs typeface="Times New Roman" panose="02020603050405020304" pitchFamily="18" charset="0"/>
              </a:rPr>
              <a:t> </a:t>
            </a:r>
            <a:endParaRPr lang="en-US" altLang="en-US" sz="1800" smtClean="0">
              <a:ea typeface="Arial Bold" panose="020B07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41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NZ" altLang="en-US" sz="1800"/>
          </a:p>
        </p:txBody>
      </p:sp>
      <p:sp>
        <p:nvSpPr>
          <p:cNvPr id="17415" name="Rectangle 5"/>
          <p:cNvSpPr>
            <a:spLocks noChangeArrowheads="1"/>
          </p:cNvSpPr>
          <p:nvPr/>
        </p:nvSpPr>
        <p:spPr bwMode="auto">
          <a:xfrm>
            <a:off x="-180975" y="457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NZ" altLang="en-US" sz="1800"/>
          </a:p>
        </p:txBody>
      </p:sp>
    </p:spTree>
  </p:cSld>
  <p:clrMapOvr>
    <a:masterClrMapping/>
  </p:clrMapOvr>
  <p:transition spd="slow" advClick="0" advTm="6349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337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CWHL Logo 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" r="11328" b="1953"/>
          <a:stretch>
            <a:fillRect/>
          </a:stretch>
        </p:blipFill>
        <p:spPr bwMode="auto">
          <a:xfrm>
            <a:off x="0" y="-357188"/>
            <a:ext cx="9144000" cy="607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WHL Logo 0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57760"/>
            <a:ext cx="9144000" cy="330400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24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819400" algn="ctr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819400" algn="ct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819400" algn="ct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819400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819400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819400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819400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819400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819400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CLINTON WAIPAHI HOLDINGS LTD</a:t>
            </a:r>
            <a:endParaRPr lang="en-NZ" altLang="en-US" sz="8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NZ" altLang="en-US" sz="18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024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2095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3"/>
          <p:cNvSpPr>
            <a:spLocks noChangeArrowheads="1"/>
          </p:cNvSpPr>
          <p:nvPr/>
        </p:nvSpPr>
        <p:spPr bwMode="auto">
          <a:xfrm>
            <a:off x="0" y="10382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819900" algn="r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819900" algn="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819900" algn="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819900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6819900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19900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19900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19900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19900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Phone No Waipahi: (03) 205 8870</a:t>
            </a:r>
            <a:endParaRPr lang="en-NZ" altLang="en-US" sz="8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Phone No Clinton: (03) 415 7103</a:t>
            </a:r>
            <a:endParaRPr lang="en-NZ" altLang="en-US" sz="8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Phone No Lumsden: (03) 248 7487</a:t>
            </a: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6536">
    <p:push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6000">
              <a:srgbClr val="1F1F1F"/>
            </a:gs>
            <a:gs pos="17999">
              <a:srgbClr val="FFFFFF"/>
            </a:gs>
            <a:gs pos="42000">
              <a:srgbClr val="636363"/>
            </a:gs>
            <a:gs pos="53000">
              <a:srgbClr val="CFCFCF"/>
            </a:gs>
            <a:gs pos="66000">
              <a:srgbClr val="CFCFCF"/>
            </a:gs>
            <a:gs pos="75999">
              <a:srgbClr val="1F1F1F"/>
            </a:gs>
            <a:gs pos="78999">
              <a:srgbClr val="FFFFFF"/>
            </a:gs>
            <a:gs pos="100000">
              <a:srgbClr val="7F7F7F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7"/>
          <p:cNvGraphicFramePr>
            <a:graphicFrameLocks noChangeAspect="1"/>
          </p:cNvGraphicFramePr>
          <p:nvPr/>
        </p:nvGraphicFramePr>
        <p:xfrm>
          <a:off x="0" y="428625"/>
          <a:ext cx="9144000" cy="585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0" name="Document" r:id="rId3" imgW="7754124" imgH="5023124" progId="Word.Document.8">
                  <p:embed/>
                </p:oleObj>
              </mc:Choice>
              <mc:Fallback>
                <p:oleObj name="Document" r:id="rId3" imgW="7754124" imgH="5023124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28625"/>
                        <a:ext cx="9144000" cy="585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Click="0" advTm="6474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479425"/>
          <a:ext cx="9144000" cy="589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4" name="Document" r:id="rId3" imgW="9374363" imgH="6048863" progId="Word.Document.12">
                  <p:embed/>
                </p:oleObj>
              </mc:Choice>
              <mc:Fallback>
                <p:oleObj name="Document" r:id="rId3" imgW="9374363" imgH="6048863" progId="Word.Document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79425"/>
                        <a:ext cx="9144000" cy="589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Click="0" advTm="7691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1258888" y="0"/>
          <a:ext cx="7042150" cy="7548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9" name="Document" r:id="rId3" imgW="6509025" imgH="6990408" progId="Word.Document.8">
                  <p:embed/>
                </p:oleObj>
              </mc:Choice>
              <mc:Fallback>
                <p:oleObj name="Document" r:id="rId3" imgW="6509025" imgH="6990408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0"/>
                        <a:ext cx="7042150" cy="7548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1042988" y="5851525"/>
            <a:ext cx="64087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 sz="6000"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 sz="6000"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 sz="6000"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 sz="6000"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</a:rPr>
              <a:t>TeAnau</a:t>
            </a:r>
          </a:p>
        </p:txBody>
      </p:sp>
    </p:spTree>
  </p:cSld>
  <p:clrMapOvr>
    <a:masterClrMapping/>
  </p:clrMapOvr>
  <p:transition spd="slow" advClick="0" advTm="6645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0" y="214313"/>
          <a:ext cx="9144000" cy="835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2" name="Document" r:id="rId3" imgW="9846158" imgH="8571198" progId="Word.Document.12">
                  <p:embed/>
                </p:oleObj>
              </mc:Choice>
              <mc:Fallback>
                <p:oleObj name="Document" r:id="rId3" imgW="9846158" imgH="8571198" progId="Word.Document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14313"/>
                        <a:ext cx="9144000" cy="8358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Click="0" advTm="8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Braken H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0"/>
            <a:ext cx="9937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000">
    <p:split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8C302"/>
            </a:gs>
            <a:gs pos="100000">
              <a:srgbClr val="A5002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Sthld SoaN Full Colo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9144000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strips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Picture 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5500"/>
            <a:ext cx="9144000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CCF12022010_00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6" t="34842" r="20313" b="38091"/>
          <a:stretch>
            <a:fillRect/>
          </a:stretch>
        </p:blipFill>
        <p:spPr bwMode="auto">
          <a:xfrm>
            <a:off x="-285750" y="-571500"/>
            <a:ext cx="10248900" cy="778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5320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Hokonu Go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440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000"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CRT-cooperative-logo-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9413"/>
            <a:ext cx="9144000" cy="355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000">
    <p:split dir="in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sdc_print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9688"/>
            <a:ext cx="9144000" cy="423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000">
    <p:zoom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pcnt.com.au/resources/Sponsor%20Images/FOUNDATION/Approved-Broadspectrum-logo-cmy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49"/>
            <a:ext cx="9129353" cy="645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522492"/>
      </p:ext>
    </p:extLst>
  </p:cSld>
  <p:clrMapOvr>
    <a:masterClrMapping/>
  </p:clrMapOvr>
  <p:transition spd="slow" advClick="0" advTm="3000">
    <p:split dir="in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41" y="2708920"/>
            <a:ext cx="8964488" cy="1469180"/>
          </a:xfrm>
        </p:spPr>
      </p:pic>
    </p:spTree>
    <p:extLst>
      <p:ext uri="{BB962C8B-B14F-4D97-AF65-F5344CB8AC3E}">
        <p14:creationId xmlns:p14="http://schemas.microsoft.com/office/powerpoint/2010/main" val="1107094369"/>
      </p:ext>
    </p:extLst>
  </p:cSld>
  <p:clrMapOvr>
    <a:masterClrMapping/>
  </p:clrMapOvr>
  <p:transition spd="slow" advClick="0" advTm="3000">
    <p:split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556792"/>
            <a:ext cx="8301069" cy="385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15876"/>
      </p:ext>
    </p:extLst>
  </p:cSld>
  <p:clrMapOvr>
    <a:masterClrMapping/>
  </p:clrMapOvr>
  <p:transition spd="slow" advClick="0" advTm="3000">
    <p:split dir="in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9144000" cy="2961091"/>
          </a:xfrm>
        </p:spPr>
      </p:pic>
    </p:spTree>
    <p:extLst>
      <p:ext uri="{BB962C8B-B14F-4D97-AF65-F5344CB8AC3E}">
        <p14:creationId xmlns:p14="http://schemas.microsoft.com/office/powerpoint/2010/main" val="1394565943"/>
      </p:ext>
    </p:extLst>
  </p:cSld>
  <p:clrMapOvr>
    <a:masterClrMapping/>
  </p:clrMapOvr>
  <p:transition spd="slow" advClick="0" advTm="3000">
    <p:split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/>
          </p:cNvSpPr>
          <p:nvPr>
            <p:ph type="ctrTitle"/>
          </p:nvPr>
        </p:nvSpPr>
        <p:spPr>
          <a:xfrm>
            <a:off x="11627" y="1988840"/>
            <a:ext cx="9144000" cy="3168352"/>
          </a:xfrm>
        </p:spPr>
        <p:txBody>
          <a:bodyPr/>
          <a:lstStyle/>
          <a:p>
            <a:r>
              <a:rPr lang="en-US" altLang="en-US" sz="9600" dirty="0" smtClean="0"/>
              <a:t>HEENAN FAMILY</a:t>
            </a:r>
            <a:br>
              <a:rPr lang="en-US" altLang="en-US" sz="9600" dirty="0" smtClean="0"/>
            </a:br>
            <a:r>
              <a:rPr lang="en-US" altLang="en-US" sz="9600" dirty="0" smtClean="0"/>
              <a:t>MOSSBURN</a:t>
            </a:r>
          </a:p>
        </p:txBody>
      </p:sp>
    </p:spTree>
    <p:extLst>
      <p:ext uri="{BB962C8B-B14F-4D97-AF65-F5344CB8AC3E}">
        <p14:creationId xmlns:p14="http://schemas.microsoft.com/office/powerpoint/2010/main" val="1525516031"/>
      </p:ext>
    </p:extLst>
  </p:cSld>
  <p:clrMapOvr>
    <a:masterClrMapping/>
  </p:clrMapOvr>
  <p:transition spd="slow" advClick="0" advTm="6000">
    <p:newsfla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561350383"/>
      </p:ext>
    </p:extLst>
  </p:cSld>
  <p:clrMapOvr>
    <a:masterClrMapping/>
  </p:clrMapOvr>
  <p:transition spd="slow" advClick="0" advTm="3000">
    <p:split dir="in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data:image/jpeg;base64,/9j/4AAQSkZJRgABAQAAAQABAAD/2wCEAAkGBxQSEhQUDxAVFRUWFBUVGBYUFRUWGBUUFhQXFxQZFRgaHCggGBolGxUUITEiJiksLi4uHCAzODMsNygtLisBCgoKDg0OGxAQGzQkICYsNywsLC80LCw0LDQsLCwsLCwsLCwsLCwsNCwsLCwsLCwsLCwsLCwsLCwsLCwsLCwsLP/AABEIAIMBgAMBEQACEQEDEQH/xAAcAAEAAgMBAQEAAAAAAAAAAAAABQYCBAcDAQj/xABKEAABAwIDBAUIBwQGCwEAAAABAAIDBBEFEiEGMUFRBxNhcZEiM1JzgaGxshQjMjRywdEkQpLhF1NiosLwJTVDVHSCg4Sz0vEW/8QAGwEBAAIDAQEAAAAAAAAAAAAAAAQFAgMGAQf/xAA5EQACAgIABAQBCgYCAgMAAAAAAQIDBBEFEiExEzJBUXEGFCIzYYGRocHwFTRCUrHRI+Fy8SQ10v/aAAwDAQACEQMRAD8A7igCAIAgCAIAgCAIAgCAIAgCAIAgCAIAgCAIAgCAIAgCAIAgCAIAgCAIAgCAIAgCAIAgCAIAgCAIAgCAIAgCAIAgCAIAgCAIAgCAIAgCAIAgCAIAgCAIAgCAIAgCAIAgCAIAgCAIAgCAIAgCAIAgCAIAgCAIAgCAIAgCAIAgCAIAgCA+FAYOfbUm3fogW32NGox6mjNpKqFp5GRg/NY8yN8MW6Xli39x4s2nozoK2An1rP1Tnj7mTwshdXB/gSMNSx4ux7XDm0g/BZbNE4Sh5k0eoKGBkh6EAQBAEAQBAEAQBAEAQBAEAQBAEAQBAEAQBAEAQBAEAQBAEAQBAEAQBAEAQBAEAQBAfCgInH9oqejZmqJACdzBq934W/nuWMpxj3ZJxcO7Jly1r/o5ljnSjUSEtpGCFvBxs+Q9vot7te9RZ5L9EdVifJuuHW98z9l2KjNV1NW6znzTu9Hy3/3RoPBatzkXEasTFXaMf39vUlqLYCvk1+j5Bzkexvuvf3L1UTfoRLePYVfRS2/ZL/0iRb0W1p/epx3yP/Jiy+b2Ed/KTG9n+C//AEef9H2IwHNCG3HGGbKfZmyp4FkTz+N8Pu6WL8Vv/Zu0O2mIULg2vhe9l7fWNyut/YkAs723vzCzVtkfMtke3hWDmLmxppS9v+u50zAMfhrI88D72+002DmHk4fnuKkxkpLaOZy8O7Fs5LV9/o/gSwWRGCAIAgCAIAgCAIAgCAIAgCAIAgCAIAgCAIAgCAIAgCAIAgCAIAgCAIAgCAIAgCA+EoCl7d7cNox1UFn1BHHVsQPF/M8gtNtqgi54XwmeXLml0h7+5x5zp6ubXPNM825uPdyHuChuUps7VKjEq2tRivU6Ls50ZsYBJiMgPHqmus0fjfvJ7BYd63KuFa3Y9HMZ3yhlLccfovf3+BcIcTpKduSnjAaOETAB46XUS3jGPU9Lr8DnZ2WWvmm239p5u2pbwhPtcB+SiP5QQ9IM18pnHtSz96Jw7iD+iyjx+v1iz3lJOjxWKXRjxf0TofA71Z4/EKL/ACS6nmjZnp2yNLXtDmnQhwBB7wVMfURlKL3F6ZR8U2MfTSfSsIOSRuroCfIkbxaOXdu5WWl1afNEuqeJq+HgZa2vSXqi1bP4y2qhEjAWm5a9jtHRyN0cxw4EH8lujLmWyryaHTNx7r0fuvckwvTQfUAQBAEAQBAEAQBAEAQBAEAQBAEAQBAEAQBAEAQBAEAQBAEAQBAEAQBAEAQHwlAVrbvaYUUF22Mz7tjaedtXO7B+gWu2zliWXC8CWZeo/wBK7nD6Smlq5gxl5JZXbyd5OrnOPAbySoCTm+nU7yyyrDp2+kV+9fedcwfDoMLjyxgSVLh5bzwPIei3s8VozOIwxVyQ6y/wcFn8QszLNy6R9EatXVvlN5HE8uQ7hwXLX5Ft8tzeyDo2KPBppNQyw5u0H6qRj8LyLuy0vt6BslItlT+/L/C38yfyVnX8n3/XP8EebPb/APKs/rXeAW7+AV/3sbNefZZw83ID2OBHvF1os4DOPWuR7zI2MOxCWFwjqmmx0a8668ATxHvUnFy78aXg5K6PtL/Z58CwWV+mY6IwYf1dQZYhYSgNlaNxc3zclvSGrTzBHoouhudrlBQk+3b/AESgXppPqAIAgCAIAgCAIAgCAIAgCAIAgCAIAgCAIAgCAIAgCAIAgCAIAgCAIAgCAIDFyHmt9D8+bbY4auqkkv8AVtJZHy6tp3/8xufaFX2z5pH0XhOIsXHSa6tbZeNj8LFDTCZw/aagXbf/AGcW8dxO89tuSiZ2WsSrS8zOX41n/OLfDi/oR/N+5sU8D5X5Wgucdf1JK5eqmzJs1Hq2U/oWelw+GmAdKQ5/br/C3810MMfE4fDnu6y/fY8Sb7HtFiMkrrQsAHFztbewcUp4nflz5aI9Pdmbgo+YlImkDVxJ5m35K+ri4rUntml9TK62AxdKBvIHeQF7pvsYuaXdmEjWyNINnNO8aEFa7KlJcsl0PVJPszOCPK0C5NtBffbgkIcq1s9M1mD6gCAIAgCAIAgMXPshi5Jd2fGSA7iD3G69a0FJPsZrwyCAIAgPl0Auh5vfY+oehAEAQBAfLoBdAfUAQBAEAQBAEAQBAEAQBAEAQFf28xE09DO8GzizI08nSHICO7NdYWPUWTuG0+NlQg+2+pxfYvCRVVcUTh5AOd/q2akHsOg9qg19X/k7jiuS8fFlJd+y/fwOk4hOZpSW63OVg7NzQFyebbLJyHr30j55ssEbW0kdhYyuFyf88Ara22vhdHLHrY/yMow5mR0bXSvAuS5x3lc7XC3MvSb233ZveoroWmlpxG0Nb/8ATzK7/ExYY1argRJScurPYqUeFd2zxw0sQ6vzjyWtPogb3W7NPFS8LH8aen2RW8Sy3RX9HuzmbGS1MlhnlkNzqS49u/cFfNVUR9kcuvGyJ/3MypKyamkvG5zHNdYt3C4Ooc3cUnTXfHYrutx59G016HYsNrBLFHIBbOxrrcri65myHJJxfodrTYrK1Neq2bawNoQBAEAQBAEB8KA5FtnIfpkwzG2Zulzb7DeC6PBivBT0cdxKcvnElst3RmP2eT1x+RqreJ/Wr4FxwX6l/EuCri5CAIAgNTFCRDLY2PVv1H4Ss619Jb9zVc9Qb+wovRrM508uZznfVj7Tif3u1WvEoRjCOkUPBrJTslzPZ0UKnOjCAIAgCAq23GOS0zY+psM5N3EXtbh3lTcHHhdJqZV8TyrKIpwJXZyudPTxySABzhrbcbEi47DvUe+CrscES8S6VtMZy7kotRJCAIAgCAIAgCAIAgCAIAgCAoPTLNajjb6U7fcxx+IC0ZD1Ev8A5OQ5srfsv+ir9F0OVtZNxbE2Np5F5N/g1QLpuvHnJe2if8prfJX95ddm4AC+Z+6MafiI+NviqThUIwU8mfaK/M5Tu9IxqJi9xc7ef82VFk3yvsdkiVFa6Exs7B9p5/CPifyXS/JzGWpXP4I02y9CaXUmgONhcoeN6W2cr21xqOqfGYCS1jXA3BbqSOfcug4fjTqi+ZHJ8Vyq75R5H2PPYvFIqaV75iQCzKLNLtcwJ3dy9z8ey6KUEYcMya6JuU2b9XSUU/XVJnnyh7S4NYBYvNgBca7lHhPIqUalFbf6EuynEu571J69enuS2HbZUsbY4WNkDWhrA5waAABa7tVHswbpbm/UlU8Wx4JVretaPaTb+nDrBkrhf7Qa0DwJukeGXOO+hnLjVClrTLHhuIxzxiSJ2Zp9hB4gjgVCsrlXLll3LKm+F0VKD2iOxbaqnpzle8ueN7WDMR38B4rbTh229UuhGv4jRT0b6+xFs6QoCdYpQOdmH4OUl8LuS9CKuN0N60/y/wBliwvF4qhuaB4cBvG4t7wdQoVtM6nqa0WVGTXctwezHFcahpmgzvy33De53cAlNNlvkRjflVUL6b0V93SDBfSKUjnZg/xKb/C7td0V743R7P8AL/ZK4TtRT1ByxvIf6DxlJ7uB9ii3YltS3JdCXj8Qoveovr7HOtsvvs/4m/I1XuD9QjmeJfzMyb2P2ghpaZ4lJzGUkNaLkjK0X5Ad6h5uNZdauVdNE/h2dTj0vnfXfYl4Nv6cmzo5WjmQ0j3ElR5cMuS30ZNhxqiT1potFNUtkaHxuDmuFwQbghV8ouL00WsLIzjzRezXxLF4acAzyBt9w3k9wGpWddU7PItmu7JrpX03oiG7c0hNs7h2ljrfBSXw+9en5oiLi2M/X8mSVTWxy00j4nh7TG/Vpv8AunwKjxhKNijJa6kmVsLKm4vfRlG6OJ2skmc9wa1sQJJNgBm4lW/E05Qil32UHBZRjObk+mi0P23pAbZ3HtDHEfBV6wL/AO0tXxbGT1zE1QYjHO3PC8PbzHPkRwPeo04Sg9SWidVdC2PNB7M6qrZE0uleGNG8uIAXkYyk9RRlOyMI80nogZNuaQGwe89oY63vUtcPva3or3xfGXr+RKYZjcFQPqZA4je3c4d7Tqo9tM6vMiXTlVXeRnnjuI08LR9KtlcTYFme5HZYr2mqyb1WY5N9VaXim3h1UySNskX2HC7dLabt3Ba7IuMuWXc21WQnBSj2I2v2spYXFrpbuG8MBdbvI0C314d1nVRI1vEcet6cupjRbX0srg0S5SdweC2/tOi9sw7oLbieV8Tx7HpS/HoTmZRSdv1IbENq6WElr5buGhawFxB5G2gKk14l1i2okK7iOPU+WUuv2dTGh2upZSGtlyk6APBbc8gTpde2Yd0O6PKuJY9suVS6/aTgKik8+oAgCAIAgCAIAgOfdM8ZNJEeU4v7Y3qPkr6J0Pybklkte6/Uhejhv7BV239azwAb/NVmat4c/j+ht+Un8zD/AMf1ZcYxkpGD03Enuv8AyaqfKfhcOjBf1M5+pbZpLnSSWjBW2ib23PvK+gcFhy4cCHZ5jfVqYGvXxOdE9rCA5zHAE7gSLC6yi0pJswsTcGo9zkWP4G+kc1sjmuLmkjLfcDbW4XSY2TG/ckjjczDljSSk97PmA4K+re5kbmtLW5iXXta9uATJyI0pSa3s8w8SWS3GL1oncRwB9JRT9Y5rs8kJGW+lnG97jtUGvJV+RFpe5Y3YUsbEmpPe2ip00Jke1jR5TnBo7ybBWs58sXJ+hSwg5yUF6kttNgP0Qxt6zOXtJOlrEEe7VRsTKV+9rRMzsP5q0lLezZwPFn09HUFhsXyNYw8nFnlEdoaB7lqyKI25EV7I3YuRKjGly+r0iBpoDI9rG2u51ruNhcnUuPvU2cowjtldCErZ8u+/qT2NbLCCHrG1LJCLZmiwOpt5OpvvUKjNdk+Vx0ixyeGqmvmU9s0dmK10NTE5pNnPaxw5tecpv439i3ZlcZ1P7OxHwLpVXR0+/RmO0tU6Wqlc87nuYOxrSWgDwv7VliVxjUkvieZ1srL5N++vwN/AdnYqhgJrGMkN/q7C45b3An2KPflzqlrk6EjFwK74b8TTJGg2OmhqoXOyvjD8xc3S2UEjMDu1A5rRbnwspktaZKp4XZVfGXdb7kNtn99n/E35GqZgfURIHEtfOpn3Z7ZmSrDnNc1jGnLmdc3Nr6NHemVmqlpNbZ7h8Pnkx2npGrjuDPpZMkhBuMwc29iL23c7rPHvjdFyitNGnLxJY8lGT2WTo/xXq2VDXnyGM64Dla+e3f5Kg8RpTnFx9ehacIyXGuSfaPUi8Gon4jVOdM82tneRvDb2axvL+RW++xYlSjDuyLj1Szr27H0/fQuc+xdIWWbGWm2jg95IPPU2KrI596l3/wAF1PhOM4tKPX4sp+ykro5amK+hhmzDhmYLA28VY5ajOELPXaKjAcoWTr9NP8jW2Swf6VIWOeWsDQ54G91j5I8VtzcjwYKSW3voaOHYvzibi3pa6l2qNiKUtIYxzHW0cHuJvzIJIPgqqHEL4vey9nwnGcdJdSr7EVDoa0wk6OL43DhmZcg/3SPap+fFW46s9V1Krhk5VZTq9HtP7jzx6rfXVgiYfJD+rYOAtfO8+BPdZZY8I41PiPuY5ds8vI8NPpvSLXTbD0rWgOa57rauL3A37A0gBV0uI3t7TLeHCMdJJp/iVLaTCHUEzHwPdlNyx3FrhvaTxGvtCscfIWTBxmupT5mK8OxTrfQ39tK/r6WklGmbMSORsA4eIK1YFbqunEkcTu8bHrn7n3EsWdFhtNHG6zpWEEjQhjftW7yWjxWNVCsypN9ke35LqwoRj6o9tkdkY5ImzVALs+rWXLQG30JtYkleZmfOM+SHTRngcLrnWp2Le/Qw222ahgiEsDS2zg1zbkgh2gIvuN1lg5lk58lj2Y8S4fTTXz19PvPKbH5GYbE0OPWPMkebiI2Eg2POxa26RxYvKl7LqYzzpxwo+76fce2x+yUcsQmqAXZr5WXIAaDa5tvvvWOZnThPkretGfD+GQsh4lvr6HzbTZiKGLroWltnAObckEONgRfcb2XuFm2TnyT67POJcPrqq8Sta/MnNga90tNZ5JMbiy53kWBb7jb2KJxCpQu6epP4Tc7KOvp0LMFCLQ+oAgCAIAgCAICtdImHGegma0XcwCUf9M5iB3gELXbHmiWPCb/By4SfbevxKN0SSB7auA73sa9veLtPhdqg8niVTrfsXfymq612fFfqXWp8xT3G5pB79L+9c5xWLjiUp+nc5qruzRXPo3lnwN94h2XHvv8Amu+4JZzYkfsIlnmJBW5gEBznpP8APQ+rd8yu+E9pfE5rjvnh8DDoy8/L6r/EF5xTyRPOCeeXwLF0g/cnfjj+ZQsD+YRZcX/lX9xz3Z/71B61nxV3lfUyOawvr4HXqjDopHB0kTHuAsC5ocQOy+5czGc49mdrOmE3uSKh0k04bFDkaGt6w3AFhcs03dxVnwuTdr37FLxmEY1x0tdSj0NL1sjYw5rS82Bduud1+/crayzw4c2jn6q3ZNQ3osv9H9R/WQ/3v/VQP4pW/Rlt/BLvdG1huw80c0b5JIy1r2uIBdc5Tewu3sWFvEoSg4xj3Rto4RZCyLlJa7m1tNsgZnumpXNJcfKYTYF24lp4HTUFasXO8JKFnY253DPFl4lL6+qKZXYTPDfroXtHMtu3+IaK1jfTZ5XspLMW6rzRaN7ANpJaZ7bvc6K4DmON7DiWX3Edi0ZOHXZFtLTJGHxCyma5ntGO2J/bZu9vyNWWEv8AgSMOJfzMmXDo0+7v9afkaqzif1q+Bd8E+ofxIrpP87D6t3zBSOFeWX3ETjnngQmzoOSsA/3V3zNupWX0lX/5EHB6126/tJ3owcM9QOJbGR3Avv8AEKJxVeUncCa3NfA6Cqc6QiavDIYo5nRQsY4xyXc1oBN2km53nVboWTlKMW+m0RJ0V1xlKK09Mp3Rh56X1Y+ZWvFfJH4lJwP62XwOjhUnodKctwv/AFr/ANxL8Hq/tf8A8PX2L/JylH8/97/Ux2OIbXtz780o19Kx/Qpm9cbaPOH6WZ192dUCoEzrCmdJrx1MQ49aT7Aw3+IVlwrfO9exScca8KK+39GVnEQRh9JfjJPbuzFWFXXJs19hV3prDr37swx9p+j0R4dS+3eHi/xCYvW2z4o8zF/wUv7GdJ2ZeDSQW3dUzxAsfeqPJ+ul8Tp8JrwIa9jdrKRkrcsrGvbcGzgCLjdoVqjJx6o3WVwmtSWzn/SNTNjdTtjYGsDJLNaAADmBNhu4q54XNyUm2c7xquMHBRWu/wChsYNstJLBHIyulaHMByjNZtxqBZ3A3C13ZqhY4uC/f3G3G4fKyqMo2NG1LsRI4WfXSOHJwJHgXLCPEIp7UP3+BulwiUlqVjaJ7ZvBhSRlmfPd5cTa28AbvYoeRe758zWifh4qxocqeyXC0Ew+oAgCAIAgCAIDFwugOM1FMcGxRj8pFO8mxG7qX/bb3sNjbkAon1U9+jOxhYuJ8P8AD/riv8ev3nUcYiDog5liAc2m4g7yPG6rOO46ni80fRnKV7jPTK+uIJBJ4HV5HFrjo73OV/wLOVNjrn2l/k1WR2tljC7VEYJsHOek7z0Pq3fMrvhT0pHNcd88DHozP18vq/8AEE4p5InnA/rJfAsXSF9yd+OP5lCwPr0WXF/5Z/cc92f+9QetZ8Vd5X1MjmsL6+HxO0rlzuSL2iwoVMDo72O9pPBw3ezh3FbqLXVNSRFzMfx6nBnIq6ifC8smYWOHA8e0HiO0LpK7oWrozjbabKZ6ktNG9T7TVTBZtQ6w9KzveRdapYVMnvRvhxHIgtKRLbKS1NRVxyvc97WF2ZzicoBaQQOF9RoFFzIUVVOMe7JuBLKtuVkm2kRM+I1FPPIWvkic6R7i03AN3E3ynQ96kV0021R6J9CJbffRbLTa22zOr2pqpGFj5btcLGzWgkcdQF7DAphLmSFnEsiyDi30NbA8IfVSBjGnLcZ3cGt43PPsWeRkxri231NeHizvmopdPU2NsBatmA4Fv/jascF7oi/iZcRWsiS/fYuPRof2eT1x+Rqq+KdbV8C84J9Q/iRPSf52H1bvmCkcK7SInHPPA1+jqMOnma4XDoSCOwuaCs+KPUIv7TVwVKU5RfqjTnp58MqcwGlyGuP2ZGHgTz0HtC2RnVl0qL7mqdd2DfzrsvzXsT/9Irba07s34xl8bXUT+Fy35kT/AOOR15D0wfEqipbUzStywmBzWDUNvYnyb/a43K13U1VOEIvrvqzZj33Xqdk1qOuiI7owP10vqh8ylcV8kfiROB/WS+B0ZUh0py3Cz/pUf8RL8Hq+u/kvuRymP/8AYfezZ2twWSnnNTADlLg+7R5t+85v7JOt+0rDDyIW1+FYbs/Esou8arsb1N0hjKOsgJdbe1wyk89dy1S4VLf0ZdDdDjiUfpR6kJUTVGJzjKywGgtctjad5cealRVeHW+vUgzd2fb0XT/BLbf0rYYKWJm5mZo9jRqe1RuGzc7JSfqTOL1qumuC9DYkwU1WG0/V+cjbmaPS1OZt/wDOoC1/OPBy5b7G2WI8jChrukQ2AbUSUd4pYy5oJ8k+S5hO8ajdfWylX4cMh88Hog4mfZiLw5rp7EnV7fPf5NNAQ92gLjmN+xo3laI8MUetkuhLnxiU/o1R6m/imBTVNDEJPvEYzakXcdbtJ5kW9oWmnIhTe2vKyRkYdmRjR351+9FdwDaiSjvDLGXNBPknyXMJ1IF+F7mynX4cMj6dbKzFz7cT/jsXQlavpAJFoKc5joMxvr2NbvKjLhnL9KcuhMnxnmXLVHqWfZps/UNNVfrCXON99nOJAPLThwUDI5PE1DsWmF4vhJ29yWC0ks+oAgCAIAgCAIAgIvaDBIqyIxTNuDqHD7THcHNPNYyipLTJGLlWY1isrfx+0q2B1c2G2pcQF6f7MNTY9WAdAyX0N9hfTgtKi0nGXVFjlwqzP+fH6S/qj+q9/tJPEaEsN26sO4jW19wP6riuJ8Knjyco9Ysgwnvo+5pKmXTqZkrQYwW2bIMw5jeP1XR8P466oqF/Ve5pnV7EtDiEbtzx7dPiuip4pi2rpNff0/yaXBoxqqeCSxlbG+2gLg027rqbHMrj5Zr8Uap0Kb+kjOloIozeKJjSRa7WgXHsW52Smur2eQphDyrR61NO2RuWRgc3k4XGm7ReKTi9xPZwjJakjWjwiBpBbBGCDcEMaCD32WTtm+jfQwWPUntRN8LA3HxAeNRSskFpGNcOTgCPesoylF9GYTrjNaktmi3Z6lBuKWK/4Atnzi3+4jrBx09qBIMjDRZrQAOAFh4LU3vq2SVFLsYVNIyQWkja8cnNB+K9jNrszGVcJ+ZbNEbO0t7/AEWL+ALZ84t/uNHzHH3vkRIwwNYAGNDQOAFh4BapNy7skxhGK1FaNefC4XuLnwRucd5LASe82WUbJxWkzCVEJPbR601IyMWjY1gvezQAL89FjKTl1ZlCuMFqK0Y1VBHIQZYmPIFhmaDYdl17Gco+Vnk6oze5LYpsOijJMcTGEixLWgG3LRJWSl5meQphB7itHtLEHCzmgg8CLheJtdUzOUVLujSZgtODcU8QPPI39Fn4tmu5q+bVJ75V+Bu5Ba1tN1raWWvrvezaorWkuh5wUjGG7I2tPNrQPgvZSb7s8jXGPlWj2ssTM8G0UYdmETA6982UXud5vZZc8n0bNfhx3za6nuRdeGb0+6NCXBKdxu6niJ5ljf0Wzxpr1Zoli0ye3FG5DA1gsxoaBwaAB4BYOTb22bowjFaSMZ6Zj7Z2NdbdmANvFIya7dBKEZeZbM44w0WaAANwAsAvG9vbCSS0jxqsPik87Ex/4mg/ELKNk49mYTprn5onylw6KLzUTGfhaB8AvZWSl3Z5CiuHlibVlgbjWqaCOTzsTH/iaD8VlGyUezNUqYS8yPlNhsUescLGHm1oB+CSsnLuxGiuPaJthYm0IAgCAIAgCAIAgCAIDzlYHCxAIIsQRcEINtPoa9Jh7IhljGVvoD7I7mnRvcNFjKKktPsZyslJ7k+p41GDxu1ALT/Z3eCp8jgeNa9pcr+w9VkkapwHlJ4t/moD+Tcf6ZszVzMmYC3955PcAFnD5O1rzTY8Zm7T4bGzc255nUq1xuGY2P5Y/ea3Ns3ArBLRgfV6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215690" cy="31438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75656" y="5085184"/>
            <a:ext cx="5976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 smtClean="0">
                <a:latin typeface="+mj-lt"/>
              </a:rPr>
              <a:t>Te Anau</a:t>
            </a:r>
            <a:endParaRPr lang="en-N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6833496"/>
      </p:ext>
    </p:extLst>
  </p:cSld>
  <p:clrMapOvr>
    <a:masterClrMapping/>
  </p:clrMapOvr>
  <p:transition spd="slow" advClick="0" advTm="3000">
    <p:split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CCF19022010_000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5" t="15625" r="26901" b="65625"/>
          <a:stretch>
            <a:fillRect/>
          </a:stretch>
        </p:blipFill>
        <p:spPr bwMode="auto">
          <a:xfrm>
            <a:off x="-428625" y="-357188"/>
            <a:ext cx="10215563" cy="771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771">
    <p:strips dir="l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229600" cy="1143000"/>
          </a:xfrm>
        </p:spPr>
        <p:txBody>
          <a:bodyPr/>
          <a:lstStyle/>
          <a:p>
            <a:r>
              <a:rPr lang="en-NZ" sz="9600" dirty="0" smtClean="0"/>
              <a:t>LUMSDEN</a:t>
            </a:r>
            <a:endParaRPr lang="en-NZ" sz="9600" dirty="0"/>
          </a:p>
        </p:txBody>
      </p:sp>
      <p:pic>
        <p:nvPicPr>
          <p:cNvPr id="24578" name="Picture 2" descr="http://www.foursquare.co.nz/media/215/logo_north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4" y="2636912"/>
            <a:ext cx="9070011" cy="246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276027"/>
      </p:ext>
    </p:extLst>
  </p:cSld>
  <p:clrMapOvr>
    <a:masterClrMapping/>
  </p:clrMapOvr>
  <p:transition spd="slow" advClick="0" advTm="3000">
    <p:split dir="in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7495" r="11228" b="2567"/>
          <a:stretch/>
        </p:blipFill>
        <p:spPr>
          <a:xfrm>
            <a:off x="0" y="-27384"/>
            <a:ext cx="9144000" cy="69127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1640" y="4869160"/>
            <a:ext cx="6192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9600" b="1" dirty="0" smtClean="0">
                <a:solidFill>
                  <a:schemeClr val="bg1"/>
                </a:solidFill>
                <a:latin typeface="+mj-lt"/>
              </a:rPr>
              <a:t>Mossburn</a:t>
            </a:r>
            <a:endParaRPr lang="en-NZ" sz="9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3866639"/>
      </p:ext>
    </p:extLst>
  </p:cSld>
  <p:clrMapOvr>
    <a:masterClrMapping/>
  </p:clrMapOvr>
  <p:transition spd="slow" advClick="0" advTm="3000">
    <p:split dir="in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/>
          </p:cNvSpPr>
          <p:nvPr>
            <p:ph type="ctrTitle"/>
          </p:nvPr>
        </p:nvSpPr>
        <p:spPr>
          <a:xfrm>
            <a:off x="0" y="1772816"/>
            <a:ext cx="9144000" cy="3672408"/>
          </a:xfrm>
        </p:spPr>
        <p:txBody>
          <a:bodyPr/>
          <a:lstStyle/>
          <a:p>
            <a:r>
              <a:rPr lang="en-US" altLang="en-US" sz="9600" dirty="0" smtClean="0"/>
              <a:t>MCBRIDE FAMILY</a:t>
            </a:r>
            <a:br>
              <a:rPr lang="en-US" altLang="en-US" sz="9600" dirty="0" smtClean="0"/>
            </a:br>
            <a:r>
              <a:rPr lang="en-US" altLang="en-US" sz="9600" dirty="0" smtClean="0"/>
              <a:t>TE ANAU</a:t>
            </a:r>
          </a:p>
        </p:txBody>
      </p:sp>
    </p:spTree>
    <p:extLst>
      <p:ext uri="{BB962C8B-B14F-4D97-AF65-F5344CB8AC3E}">
        <p14:creationId xmlns:p14="http://schemas.microsoft.com/office/powerpoint/2010/main" val="2359723390"/>
      </p:ext>
    </p:extLst>
  </p:cSld>
  <p:clrMapOvr>
    <a:masterClrMapping/>
  </p:clrMapOvr>
  <p:transition spd="slow" advClick="0" advTm="6000">
    <p:newsfla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25144"/>
            <a:ext cx="8229600" cy="1143000"/>
          </a:xfrm>
        </p:spPr>
        <p:txBody>
          <a:bodyPr/>
          <a:lstStyle/>
          <a:p>
            <a:r>
              <a:rPr lang="en-NZ" sz="9600" dirty="0" smtClean="0"/>
              <a:t>Invercargill</a:t>
            </a:r>
            <a:endParaRPr lang="en-NZ" sz="9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80728"/>
            <a:ext cx="9144000" cy="279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57704"/>
      </p:ext>
    </p:extLst>
  </p:cSld>
  <p:clrMapOvr>
    <a:masterClrMapping/>
  </p:clrMapOvr>
  <p:transition spd="slow" advClick="0" advTm="3000">
    <p:split dir="in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05064"/>
            <a:ext cx="8229600" cy="1858218"/>
          </a:xfrm>
        </p:spPr>
        <p:txBody>
          <a:bodyPr/>
          <a:lstStyle/>
          <a:p>
            <a:r>
              <a:rPr lang="en-NZ" sz="7200" dirty="0" smtClean="0"/>
              <a:t>0800 15 15 15</a:t>
            </a:r>
            <a:endParaRPr lang="en-NZ" sz="7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36712"/>
            <a:ext cx="9144000" cy="248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39187"/>
      </p:ext>
    </p:extLst>
  </p:cSld>
  <p:clrMapOvr>
    <a:masterClrMapping/>
  </p:clrMapOvr>
  <p:transition spd="slow" advClick="0" advTm="3000">
    <p:split dir="in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NZ" sz="9600" dirty="0"/>
              <a:t>0800 524 </a:t>
            </a:r>
            <a:r>
              <a:rPr lang="en-NZ" sz="9600" dirty="0" smtClean="0"/>
              <a:t>555</a:t>
            </a:r>
            <a:endParaRPr lang="en-NZ" sz="9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89757"/>
            <a:ext cx="9144000" cy="488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03256"/>
      </p:ext>
    </p:extLst>
  </p:cSld>
  <p:clrMapOvr>
    <a:masterClrMapping/>
  </p:clrMapOvr>
  <p:transition spd="slow" advClick="0" advTm="3000">
    <p:split dir="in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21088"/>
            <a:ext cx="8229600" cy="1143000"/>
          </a:xfrm>
        </p:spPr>
        <p:txBody>
          <a:bodyPr/>
          <a:lstStyle/>
          <a:p>
            <a:r>
              <a:rPr lang="en-NZ" sz="6600" b="1" dirty="0"/>
              <a:t>Call us on 03 211 </a:t>
            </a:r>
            <a:r>
              <a:rPr lang="en-NZ" sz="6600" b="1" dirty="0" smtClean="0"/>
              <a:t>1000</a:t>
            </a:r>
            <a:endParaRPr lang="en-NZ" sz="6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40768"/>
            <a:ext cx="914400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32074"/>
      </p:ext>
    </p:extLst>
  </p:cSld>
  <p:clrMapOvr>
    <a:masterClrMapping/>
  </p:clrMapOvr>
  <p:transition spd="slow" advClick="0" advTm="3000">
    <p:split dir="in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316" y="2420888"/>
            <a:ext cx="9143999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94583"/>
      </p:ext>
    </p:extLst>
  </p:cSld>
  <p:clrMapOvr>
    <a:masterClrMapping/>
  </p:clrMapOvr>
  <p:transition spd="slow" advClick="0" advTm="3000">
    <p:split dir="in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822" y="4509120"/>
            <a:ext cx="8229600" cy="1296144"/>
          </a:xfrm>
        </p:spPr>
        <p:txBody>
          <a:bodyPr/>
          <a:lstStyle/>
          <a:p>
            <a:r>
              <a:rPr lang="en-NZ" sz="9600" dirty="0">
                <a:solidFill>
                  <a:schemeClr val="bg1"/>
                </a:solidFill>
              </a:rPr>
              <a:t>03-248 6399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378" y="600"/>
            <a:ext cx="9144000" cy="391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65197"/>
      </p:ext>
    </p:extLst>
  </p:cSld>
  <p:clrMapOvr>
    <a:masterClrMapping/>
  </p:clrMapOvr>
  <p:transition spd="slow" advClick="0" advTm="3000">
    <p:split dir="in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484784"/>
            <a:ext cx="8229600" cy="3874442"/>
          </a:xfrm>
        </p:spPr>
        <p:txBody>
          <a:bodyPr/>
          <a:lstStyle/>
          <a:p>
            <a:r>
              <a:rPr lang="en-NZ" sz="9600" dirty="0"/>
              <a:t>Added Energy </a:t>
            </a:r>
            <a:br>
              <a:rPr lang="en-NZ" sz="9600" dirty="0"/>
            </a:br>
            <a:r>
              <a:rPr lang="en-NZ" sz="9600" dirty="0" err="1" smtClean="0"/>
              <a:t>Lumsden</a:t>
            </a:r>
            <a:r>
              <a:rPr lang="en-NZ" sz="9600" dirty="0" smtClean="0"/>
              <a:t> </a:t>
            </a:r>
            <a:endParaRPr lang="en-NZ" sz="9600" dirty="0"/>
          </a:p>
        </p:txBody>
      </p:sp>
    </p:spTree>
    <p:extLst>
      <p:ext uri="{BB962C8B-B14F-4D97-AF65-F5344CB8AC3E}">
        <p14:creationId xmlns:p14="http://schemas.microsoft.com/office/powerpoint/2010/main" val="753319297"/>
      </p:ext>
    </p:extLst>
  </p:cSld>
  <p:clrMapOvr>
    <a:masterClrMapping/>
  </p:clrMapOvr>
  <p:transition spd="slow" advClick="0" advTm="3000">
    <p:split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0" y="-357188"/>
          <a:ext cx="9536113" cy="693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Document" r:id="rId3" imgW="8851338" imgH="6392446" progId="Word.Document.12">
                  <p:embed/>
                </p:oleObj>
              </mc:Choice>
              <mc:Fallback>
                <p:oleObj name="Document" r:id="rId3" imgW="8851338" imgH="6392446" progId="Word.Document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357188"/>
                        <a:ext cx="9536113" cy="6938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600075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NZ" altLang="en-US" sz="3600" b="1">
                <a:ea typeface="Calibri" panose="020F0502020204030204" pitchFamily="34" charset="0"/>
                <a:cs typeface="Times New Roman" panose="02020603050405020304" pitchFamily="18" charset="0"/>
              </a:rPr>
              <a:t>MOSSBURN COMMUNITY SWIMMING POOL</a:t>
            </a:r>
            <a:endParaRPr lang="en-NZ" altLang="en-US" sz="180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6162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168652"/>
            <a:ext cx="8915400" cy="252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82439"/>
      </p:ext>
    </p:extLst>
  </p:cSld>
  <p:clrMapOvr>
    <a:masterClrMapping/>
  </p:clrMapOvr>
  <p:transition spd="slow" advClick="0" advTm="3000">
    <p:split dir="in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052736"/>
            <a:ext cx="9144001" cy="50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0472"/>
      </p:ext>
    </p:extLst>
  </p:cSld>
  <p:clrMapOvr>
    <a:masterClrMapping/>
  </p:clrMapOvr>
  <p:transition spd="slow" advClick="0" advTm="3000">
    <p:split dir="in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68890"/>
      </p:ext>
    </p:extLst>
  </p:cSld>
  <p:clrMapOvr>
    <a:masterClrMapping/>
  </p:clrMapOvr>
  <p:transition spd="slow" advClick="0" advTm="3000">
    <p:split dir="in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648" y="692696"/>
            <a:ext cx="6048672" cy="564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07642"/>
      </p:ext>
    </p:extLst>
  </p:cSld>
  <p:clrMapOvr>
    <a:masterClrMapping/>
  </p:clrMapOvr>
  <p:transition spd="slow" advClick="0" advTm="3000">
    <p:split dir="in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9600" cy="2007096"/>
          </a:xfrm>
        </p:spPr>
        <p:txBody>
          <a:bodyPr/>
          <a:lstStyle/>
          <a:p>
            <a:r>
              <a:rPr lang="en-NZ" sz="9600" dirty="0" err="1"/>
              <a:t>Castlerock</a:t>
            </a:r>
            <a:r>
              <a:rPr lang="en-NZ" sz="9600" dirty="0"/>
              <a:t> </a:t>
            </a:r>
            <a:r>
              <a:rPr lang="en-NZ" sz="9600" dirty="0" smtClean="0"/>
              <a:t/>
            </a:r>
            <a:br>
              <a:rPr lang="en-NZ" sz="9600" dirty="0" smtClean="0"/>
            </a:br>
            <a:r>
              <a:rPr lang="en-NZ" sz="9600" dirty="0" smtClean="0"/>
              <a:t>Contracting </a:t>
            </a:r>
            <a:br>
              <a:rPr lang="en-NZ" sz="9600" dirty="0" smtClean="0"/>
            </a:br>
            <a:r>
              <a:rPr lang="en-NZ" sz="9600" dirty="0" smtClean="0"/>
              <a:t>Mossburn</a:t>
            </a:r>
            <a:endParaRPr lang="en-NZ" sz="9600" dirty="0"/>
          </a:p>
        </p:txBody>
      </p:sp>
    </p:spTree>
    <p:extLst>
      <p:ext uri="{BB962C8B-B14F-4D97-AF65-F5344CB8AC3E}">
        <p14:creationId xmlns:p14="http://schemas.microsoft.com/office/powerpoint/2010/main" val="1315871574"/>
      </p:ext>
    </p:extLst>
  </p:cSld>
  <p:clrMapOvr>
    <a:masterClrMapping/>
  </p:clrMapOvr>
  <p:transition spd="slow" advClick="0" advTm="3000">
    <p:split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1"/>
          <p:cNvGraphicFramePr>
            <a:graphicFrameLocks noChangeAspect="1"/>
          </p:cNvGraphicFramePr>
          <p:nvPr/>
        </p:nvGraphicFramePr>
        <p:xfrm>
          <a:off x="801688" y="519113"/>
          <a:ext cx="7831137" cy="577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4" name="Document" r:id="rId3" imgW="7831342" imgH="5770943" progId="Word.Document.12">
                  <p:embed/>
                </p:oleObj>
              </mc:Choice>
              <mc:Fallback>
                <p:oleObj name="Document" r:id="rId3" imgW="7831342" imgH="5770943" progId="Word.Documen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688" y="519113"/>
                        <a:ext cx="7831137" cy="5770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Click="0" advTm="6224">
    <p:split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FSclr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0"/>
            <a:ext cx="429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208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st Joh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938"/>
            <a:ext cx="9144000" cy="55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50"/>
            </a:gs>
            <a:gs pos="50000">
              <a:srgbClr val="9CB86E"/>
            </a:gs>
            <a:gs pos="100000">
              <a:srgbClr val="156B1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RJ1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573405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848">
    <p:plu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header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-12700"/>
            <a:ext cx="7572375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224">
    <p:pull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3001</TotalTime>
  <Words>76</Words>
  <Application>Microsoft Office PowerPoint</Application>
  <PresentationFormat>On-screen Show (4:3)</PresentationFormat>
  <Paragraphs>22</Paragraphs>
  <Slides>44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SimSun</vt:lpstr>
      <vt:lpstr>Arial</vt:lpstr>
      <vt:lpstr>Arial Bold</vt:lpstr>
      <vt:lpstr>Calibri</vt:lpstr>
      <vt:lpstr>Impact</vt:lpstr>
      <vt:lpstr>Times New Roman</vt:lpstr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HEENAN FAMILY MOSSBURN</vt:lpstr>
      <vt:lpstr>PowerPoint Presentation</vt:lpstr>
      <vt:lpstr>PowerPoint Presentation</vt:lpstr>
      <vt:lpstr>LUMSDEN</vt:lpstr>
      <vt:lpstr>PowerPoint Presentation</vt:lpstr>
      <vt:lpstr>MCBRIDE FAMILY TE ANAU</vt:lpstr>
      <vt:lpstr>Invercargill</vt:lpstr>
      <vt:lpstr>0800 15 15 15</vt:lpstr>
      <vt:lpstr>0800 524 555</vt:lpstr>
      <vt:lpstr>Call us on 03 211 1000</vt:lpstr>
      <vt:lpstr>PowerPoint Presentation</vt:lpstr>
      <vt:lpstr>03-248 6399</vt:lpstr>
      <vt:lpstr>Added Energy  Lumsden </vt:lpstr>
      <vt:lpstr>PowerPoint Presentation</vt:lpstr>
      <vt:lpstr>PowerPoint Presentation</vt:lpstr>
      <vt:lpstr>PowerPoint Presentation</vt:lpstr>
      <vt:lpstr>PowerPoint Presentation</vt:lpstr>
      <vt:lpstr>Castlerock  Contracting  Mossburn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STAN WINTER</dc:creator>
  <cp:lastModifiedBy>Peter Mason</cp:lastModifiedBy>
  <cp:revision>122</cp:revision>
  <cp:lastPrinted>2016-02-25T23:23:45Z</cp:lastPrinted>
  <dcterms:created xsi:type="dcterms:W3CDTF">2010-02-28T00:54:43Z</dcterms:created>
  <dcterms:modified xsi:type="dcterms:W3CDTF">2016-02-26T01:56:31Z</dcterms:modified>
</cp:coreProperties>
</file>